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84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D15F0-0FD2-493F-9CBE-AD7380FDF80F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A2905-1DD7-4C09-85D8-E4125E3EA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40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D15F0-0FD2-493F-9CBE-AD7380FDF80F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A2905-1DD7-4C09-85D8-E4125E3EA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368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D15F0-0FD2-493F-9CBE-AD7380FDF80F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A2905-1DD7-4C09-85D8-E4125E3EA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18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D15F0-0FD2-493F-9CBE-AD7380FDF80F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A2905-1DD7-4C09-85D8-E4125E3EA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245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D15F0-0FD2-493F-9CBE-AD7380FDF80F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A2905-1DD7-4C09-85D8-E4125E3EA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038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D15F0-0FD2-493F-9CBE-AD7380FDF80F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A2905-1DD7-4C09-85D8-E4125E3EA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247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D15F0-0FD2-493F-9CBE-AD7380FDF80F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A2905-1DD7-4C09-85D8-E4125E3EA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482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D15F0-0FD2-493F-9CBE-AD7380FDF80F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A2905-1DD7-4C09-85D8-E4125E3EA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842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D15F0-0FD2-493F-9CBE-AD7380FDF80F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A2905-1DD7-4C09-85D8-E4125E3EA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777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D15F0-0FD2-493F-9CBE-AD7380FDF80F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A2905-1DD7-4C09-85D8-E4125E3EA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67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D15F0-0FD2-493F-9CBE-AD7380FDF80F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A2905-1DD7-4C09-85D8-E4125E3EA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663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D15F0-0FD2-493F-9CBE-AD7380FDF80F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A2905-1DD7-4C09-85D8-E4125E3EA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444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ICAO NSP GWG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10/28/2020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60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083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NSP GWG Meeting Agenda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363287"/>
            <a:ext cx="10515600" cy="4813676"/>
          </a:xfrm>
        </p:spPr>
        <p:txBody>
          <a:bodyPr/>
          <a:lstStyle/>
          <a:p>
            <a:r>
              <a:rPr lang="en-US" dirty="0" smtClean="0"/>
              <a:t>Final </a:t>
            </a:r>
            <a:r>
              <a:rPr lang="en-US" dirty="0" smtClean="0"/>
              <a:t>review of NSP6 WP 8 &amp; WP </a:t>
            </a:r>
            <a:r>
              <a:rPr lang="en-US" dirty="0" smtClean="0"/>
              <a:t>9</a:t>
            </a:r>
            <a:endParaRPr lang="en-US" dirty="0" smtClean="0"/>
          </a:p>
          <a:p>
            <a:r>
              <a:rPr lang="en-US" dirty="0" smtClean="0"/>
              <a:t>NSP6 IP 16 </a:t>
            </a:r>
            <a:r>
              <a:rPr lang="en-GB" dirty="0"/>
              <a:t>A view on a potential timeline for DFMC </a:t>
            </a:r>
            <a:r>
              <a:rPr lang="en-GB" dirty="0" smtClean="0"/>
              <a:t>GBAS</a:t>
            </a:r>
          </a:p>
          <a:p>
            <a:r>
              <a:rPr lang="en-US" dirty="0" smtClean="0"/>
              <a:t>NSP6 IP 17 </a:t>
            </a:r>
            <a:r>
              <a:rPr lang="en-GB" dirty="0" smtClean="0"/>
              <a:t>Alternative </a:t>
            </a:r>
            <a:r>
              <a:rPr lang="en-GB" dirty="0"/>
              <a:t>Architecture for Dual Frequency Multi-Constellation GBAS</a:t>
            </a:r>
            <a:endParaRPr lang="en-US" dirty="0"/>
          </a:p>
          <a:p>
            <a:pPr lvl="1"/>
            <a:r>
              <a:rPr lang="en-US" dirty="0" smtClean="0"/>
              <a:t>Review paper (briefly)</a:t>
            </a:r>
          </a:p>
          <a:p>
            <a:r>
              <a:rPr lang="en-US" dirty="0" smtClean="0"/>
              <a:t>GWG Work Plan</a:t>
            </a:r>
          </a:p>
          <a:p>
            <a:pPr lvl="1"/>
            <a:r>
              <a:rPr lang="en-US" dirty="0" smtClean="0"/>
              <a:t>Joint GWG/CNTWG meeting</a:t>
            </a:r>
          </a:p>
          <a:p>
            <a:r>
              <a:rPr lang="en-US" dirty="0" smtClean="0"/>
              <a:t>Review of the action matrix</a:t>
            </a:r>
          </a:p>
        </p:txBody>
      </p:sp>
    </p:spTree>
    <p:extLst>
      <p:ext uri="{BB962C8B-B14F-4D97-AF65-F5344CB8AC3E}">
        <p14:creationId xmlns:p14="http://schemas.microsoft.com/office/powerpoint/2010/main" val="1286235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</TotalTime>
  <Words>56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ICAO NSP GWG Meeting</vt:lpstr>
      <vt:lpstr>NSP GWG Meeting Agenda</vt:lpstr>
    </vt:vector>
  </TitlesOfParts>
  <Company>The Boeing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ICCAIA NSP Delegation Coordination Call</dc:title>
  <dc:creator>Murphy, Tim</dc:creator>
  <cp:lastModifiedBy>Murphy, Tim</cp:lastModifiedBy>
  <cp:revision>4</cp:revision>
  <dcterms:created xsi:type="dcterms:W3CDTF">2020-10-28T12:58:20Z</dcterms:created>
  <dcterms:modified xsi:type="dcterms:W3CDTF">2020-10-29T00:32:09Z</dcterms:modified>
</cp:coreProperties>
</file>